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4" r:id="rId5"/>
    <p:sldId id="271" r:id="rId6"/>
    <p:sldId id="272" r:id="rId7"/>
    <p:sldId id="27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612572"/>
            <a:ext cx="7391400" cy="1023257"/>
          </a:xfrm>
          <a:prstGeom prst="rect">
            <a:avLst/>
          </a:prstGeom>
        </p:spPr>
      </p:pic>
      <p:pic>
        <p:nvPicPr>
          <p:cNvPr id="11" name="Picture 10" descr="CU System logo Revers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28564"/>
            <a:ext cx="4939748" cy="10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1379"/>
            <a:ext cx="2581774" cy="354221"/>
          </a:xfrm>
          <a:prstGeom prst="rect">
            <a:avLst/>
          </a:prstGeom>
        </p:spPr>
      </p:pic>
      <p:pic>
        <p:nvPicPr>
          <p:cNvPr id="11" name="Picture 10" descr="CU System logo Revers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92850"/>
            <a:ext cx="2209800" cy="446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ms.ucs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cs.edu/~simcent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3800" y="2209800"/>
            <a:ext cx="44958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Video and Survey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6247"/>
            <a:ext cx="3159133" cy="60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UCCS Simulation Center Web Page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9827" r="23814" b="12760"/>
          <a:stretch/>
        </p:blipFill>
        <p:spPr bwMode="auto">
          <a:xfrm>
            <a:off x="609600" y="2209800"/>
            <a:ext cx="7924800" cy="383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143000"/>
            <a:ext cx="6429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access is at </a:t>
            </a:r>
            <a:r>
              <a:rPr lang="en-US" dirty="0" smtClean="0">
                <a:hlinkClick r:id="rId3"/>
              </a:rPr>
              <a:t>http://ems.ucs.edu/</a:t>
            </a:r>
            <a:endParaRPr lang="en-US" dirty="0" smtClean="0"/>
          </a:p>
          <a:p>
            <a:r>
              <a:rPr lang="en-US" dirty="0" smtClean="0"/>
              <a:t>Assistance can be found on the Simulation Center web page.</a:t>
            </a:r>
          </a:p>
          <a:p>
            <a:r>
              <a:rPr lang="en-US" dirty="0">
                <a:hlinkClick r:id="rId4"/>
              </a:rPr>
              <a:t>http://www.uccs.edu</a:t>
            </a:r>
            <a:r>
              <a:rPr lang="en-US">
                <a:hlinkClick r:id="rId4"/>
              </a:rPr>
              <a:t>/~</a:t>
            </a:r>
            <a:r>
              <a:rPr lang="en-US" smtClean="0">
                <a:hlinkClick r:id="rId4"/>
              </a:rPr>
              <a:t>simcenter/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IQ Log on Page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2094130"/>
            <a:ext cx="7857066" cy="38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355848"/>
            <a:ext cx="762002" cy="14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1" y="1447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your UCSS credentials to log into Simulation IQ. If you have problems playing a video try Internet Explorer as your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90800"/>
            <a:ext cx="2968888" cy="18314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840804" cy="38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IQ Home 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408" y="525486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home </a:t>
            </a:r>
            <a:r>
              <a:rPr lang="en-US" dirty="0" smtClean="0"/>
              <a:t>page </a:t>
            </a:r>
            <a:r>
              <a:rPr lang="en-US" dirty="0" smtClean="0"/>
              <a:t>has </a:t>
            </a:r>
            <a:r>
              <a:rPr lang="en-US" dirty="0" smtClean="0"/>
              <a:t>a link to take the surveys associated with your simulations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 smtClean="0"/>
              <a:t>the </a:t>
            </a:r>
            <a:r>
              <a:rPr lang="en-US" dirty="0" smtClean="0"/>
              <a:t>tiny start link to begin your survey.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4316339">
            <a:off x="3937296" y="3938759"/>
            <a:ext cx="25588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105370"/>
            <a:ext cx="8229600" cy="1143000"/>
          </a:xfrm>
        </p:spPr>
        <p:txBody>
          <a:bodyPr/>
          <a:lstStyle/>
          <a:p>
            <a:r>
              <a:rPr lang="en-US" dirty="0" smtClean="0"/>
              <a:t>Simulation IQ Home Page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5" y="1181099"/>
            <a:ext cx="785706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408" y="525486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Home page also displays videos of your simulations. </a:t>
            </a:r>
            <a:endParaRPr lang="en-US" dirty="0" smtClean="0"/>
          </a:p>
          <a:p>
            <a:r>
              <a:rPr lang="en-US" dirty="0" smtClean="0"/>
              <a:t>You can see all the videos </a:t>
            </a:r>
            <a:r>
              <a:rPr lang="en-US" dirty="0" smtClean="0"/>
              <a:t>you </a:t>
            </a:r>
            <a:r>
              <a:rPr lang="en-US" dirty="0" smtClean="0"/>
              <a:t>have access to. Click the one you wish to watch.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1283658">
            <a:off x="3514556" y="317888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5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Play Back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2"/>
          <a:stretch/>
        </p:blipFill>
        <p:spPr bwMode="auto">
          <a:xfrm>
            <a:off x="643467" y="1600200"/>
            <a:ext cx="7857066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1430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1" y="4800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next screen will play the video. You can change the camera view by click the links at the top of the video.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Beth-El Simulation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issues or questions please contact any of the Simulation Center Staff for assistance.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Tim Russom</a:t>
            </a:r>
          </a:p>
          <a:p>
            <a:pPr marL="0" indent="0">
              <a:buNone/>
            </a:pPr>
            <a:r>
              <a:rPr lang="en-US" dirty="0" smtClean="0"/>
              <a:t>Simulation Technician</a:t>
            </a:r>
          </a:p>
          <a:p>
            <a:pPr marL="0" indent="0">
              <a:buNone/>
            </a:pPr>
            <a:r>
              <a:rPr lang="en-US" dirty="0" smtClean="0"/>
              <a:t>255-4067</a:t>
            </a:r>
          </a:p>
          <a:p>
            <a:pPr marL="0" indent="0">
              <a:buNone/>
            </a:pPr>
            <a:r>
              <a:rPr lang="en-US" dirty="0" smtClean="0"/>
              <a:t>trussom@uccs.edu</a:t>
            </a:r>
          </a:p>
        </p:txBody>
      </p:sp>
    </p:spTree>
    <p:extLst>
      <p:ext uri="{BB962C8B-B14F-4D97-AF65-F5344CB8AC3E}">
        <p14:creationId xmlns:p14="http://schemas.microsoft.com/office/powerpoint/2010/main" val="110637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cs-powerpoint-template-2012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uccs-powerpoint-template-2012-cobranded</Template>
  <TotalTime>339</TotalTime>
  <Words>181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uccs-powerpoint-template-2012-cobranded</vt:lpstr>
      <vt:lpstr> Video and Survey Access</vt:lpstr>
      <vt:lpstr>UCCS Simulation Center Web Page</vt:lpstr>
      <vt:lpstr>Simulation IQ Log on Page</vt:lpstr>
      <vt:lpstr>Simulation IQ Home Page</vt:lpstr>
      <vt:lpstr>Simulation IQ Home Page</vt:lpstr>
      <vt:lpstr>Video Play Back</vt:lpstr>
      <vt:lpstr>Beth-El Simulation Center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IQ Video Access</dc:title>
  <dc:creator>Timothy Russom</dc:creator>
  <cp:lastModifiedBy>Tim Russom</cp:lastModifiedBy>
  <cp:revision>7</cp:revision>
  <dcterms:created xsi:type="dcterms:W3CDTF">2014-06-20T21:13:59Z</dcterms:created>
  <dcterms:modified xsi:type="dcterms:W3CDTF">2017-04-07T20:55:02Z</dcterms:modified>
</cp:coreProperties>
</file>